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4" r:id="rId5"/>
    <p:sldId id="263" r:id="rId6"/>
    <p:sldId id="259" r:id="rId7"/>
    <p:sldId id="265" r:id="rId8"/>
    <p:sldId id="266" r:id="rId9"/>
    <p:sldId id="269" r:id="rId10"/>
    <p:sldId id="272" r:id="rId11"/>
    <p:sldId id="273" r:id="rId12"/>
    <p:sldId id="275" r:id="rId13"/>
    <p:sldId id="277" r:id="rId14"/>
    <p:sldId id="280" r:id="rId15"/>
    <p:sldId id="278" r:id="rId16"/>
    <p:sldId id="279" r:id="rId17"/>
    <p:sldId id="274" r:id="rId18"/>
    <p:sldId id="271" r:id="rId19"/>
    <p:sldId id="267" r:id="rId20"/>
    <p:sldId id="268" r:id="rId21"/>
    <p:sldId id="270" r:id="rId22"/>
    <p:sldId id="276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81"/>
    <p:restoredTop sz="94658"/>
  </p:normalViewPr>
  <p:slideViewPr>
    <p:cSldViewPr snapToGrid="0">
      <p:cViewPr>
        <p:scale>
          <a:sx n="87" d="100"/>
          <a:sy n="87" d="100"/>
        </p:scale>
        <p:origin x="52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42916-FCD1-C54F-9684-4CC4DBB5CB30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BE2E3-4947-0941-86FB-44AE114E6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53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BE2E3-4947-0941-86FB-44AE114E68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35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877AF-97FF-7324-DB90-BF7DF29BB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E11E4F-F177-8AED-5FF1-497137E70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9F9B7-E60D-72F8-90FA-403F78DF3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desc about </a:t>
            </a:r>
            <a:r>
              <a:rPr lang="en-US" dirty="0" err="1"/>
              <a:t>lim</a:t>
            </a:r>
            <a:r>
              <a:rPr lang="en-US" dirty="0"/>
              <a:t>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D1963-F6D6-877F-DA38-9A5C376BC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BE2E3-4947-0941-86FB-44AE114E68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6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FB382-E4BF-2534-231F-CD1623730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41288B-68D8-41DE-136A-020F5FEC4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2961B-85A5-DAF5-BDC4-F974750A4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desc about </a:t>
            </a:r>
            <a:r>
              <a:rPr lang="en-US" dirty="0" err="1"/>
              <a:t>lim</a:t>
            </a:r>
            <a:r>
              <a:rPr lang="en-US" dirty="0"/>
              <a:t>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7D944-FBB3-7ABB-B8EF-65E27FCB4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BE2E3-4947-0941-86FB-44AE114E68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3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BE2E3-4947-0941-86FB-44AE114E68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8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3A8B-4F0E-4ED8-0797-F3445E925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2E358-8E8B-B0EB-28C2-422F630F5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34683-D556-BEA9-D283-756BF4D9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7D2C7-5BAC-6367-4A87-48F82ACF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7D14C-12C3-F4AC-161D-ABB18456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1D20-81B2-C905-EADC-B9170243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1406D-7A17-81E8-8707-1BF76A86D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9C1B9-7DCE-72B7-AC5D-3D2ED0E0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693FF-7BF5-3DCC-9F5C-6E495D979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7460E-E678-AC0E-E2F0-81CDD596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6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0D27A-C726-DC11-364A-967E9A8BE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8321C-AE0F-59A9-2BEC-8B797E8A6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690DF-6118-5032-CC36-8C43496A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5364D-B11C-98EF-A43F-FDF6121AD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7C0A8-7A05-2C9F-444A-9EE178FE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3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365E-49A7-A693-B0B8-B77659B4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F39F5-9EDC-AB29-0625-F354395DE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46DEB-438A-B7BE-AB33-673ABAE7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A9953-65B1-4F92-233F-2D22589B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9972B-8F81-3D00-5E98-72048C64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1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679-415A-26E6-E453-FB9E25C97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2347E-E627-A3E6-D6C8-0C345D53E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17BDA-4BAE-8DE2-765A-9A3B0AB98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1DE75-B2E3-2343-F3F3-0414BC54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BB6C9-5653-E6F5-FC8B-C89967224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6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A319-D2B6-1DEC-852F-86E288F1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A773-5C80-6588-380B-0D0A5E162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1C528-117A-E959-3256-A52E6ECD7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5B34D-9D76-F0AB-3B4B-17E3733B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5EDF5-BBCE-59AE-928F-48533DE3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F6EE7-0726-3EA6-9075-AE7BD4965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15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1327-5A69-7EFE-4ECF-0F764340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7B72D-CE63-9987-5C03-E12798501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4A240-DBC0-13BD-B9E8-AB8184062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3C3EE-1747-06FD-C780-C8F1C920B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17E9A-9A80-002B-9645-420B558BD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21F22D-A925-053E-708B-8A0BD0B7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C1B43-5588-72B1-1F19-A3D617C88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D1579-0C84-81F3-C3A3-E94459B2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87A5-6820-36CB-C044-449A0097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A2E530-46F4-AD9E-E9B3-F41E73ED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751D4-76A5-1C6A-94CC-8A2C1971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8F583-6DD0-18E8-7F7C-15FB1047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2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EEB2F-C82E-2BAE-0889-F0596297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528F8-1099-486A-0E33-1640217BE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DD843-1815-DD8A-03B4-E5BC985D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5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E52E-1984-5EC3-8E41-4ABBB735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19466-9345-294C-6D2F-5BF49801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CF799-5903-0057-1023-B3CE6779D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1FB60-0824-F7E7-8EE2-26D93893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0D4B8-2AF6-609A-1026-B0EE5AD8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AC3A4-1D3A-99DB-06AE-05A1BBD3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8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B594-28D6-9E02-9BA4-4E00CE37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3BD6D3-A19C-BF20-9414-6D224C8703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F3473-9ACF-9400-3267-EFFDA7902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1E801-2B21-0B3D-8369-52F75581A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092C6-C9C1-20C3-BDB8-7419D08B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344CC-617E-8DAC-E97B-092B324F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46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AA816-C21F-219D-BA4A-B1D2E0BC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8ACB2-6D91-D420-8E9A-EC70E434F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0DA2D-7B4B-392B-82F7-567AD0701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7E3FE-62BE-AB4D-80D0-5CEC1D4E92C5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8261D-A623-15F0-9922-75E0B47F7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17F30-27E1-6072-64B3-F17493DAB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C414E7-B2F9-2040-9344-1ADAABA6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4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4BC2-7B9C-92BF-0C89-7B67296E0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Hi, </a:t>
            </a:r>
            <a:r>
              <a:rPr lang="en-US" b="1" dirty="0" err="1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i’m</a:t>
            </a:r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 Daniil</a:t>
            </a:r>
          </a:p>
        </p:txBody>
      </p:sp>
      <p:pic>
        <p:nvPicPr>
          <p:cNvPr id="5" name="Picture 4" descr="A person wearing a black skirt and a grey shirt&#10;&#10;AI-generated content may be incorrect.">
            <a:extLst>
              <a:ext uri="{FF2B5EF4-FFF2-40B4-BE49-F238E27FC236}">
                <a16:creationId xmlns:a16="http://schemas.microsoft.com/office/drawing/2014/main" id="{0A9C5E6F-927C-8E09-78B0-2D92B0E64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10439" y="2134728"/>
            <a:ext cx="1248239" cy="47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95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F51F1-7F4F-B468-1D9F-38F6D5417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841B-6CFC-F511-6372-796EBB3BE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096000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events pros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7D902-51EB-184A-025C-D559D967FF65}"/>
              </a:ext>
            </a:extLst>
          </p:cNvPr>
          <p:cNvSpPr txBox="1"/>
          <p:nvPr/>
        </p:nvSpPr>
        <p:spPr>
          <a:xfrm>
            <a:off x="474179" y="1289807"/>
            <a:ext cx="63937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unlimited power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custom workflows simple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fast to implement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easy end-to-end testing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external events as internal</a:t>
            </a:r>
            <a:endParaRPr lang="en-US" dirty="0"/>
          </a:p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EB4F65-0631-A749-A89A-439A4C30F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5" y="0"/>
            <a:ext cx="456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56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65C6-3CA5-44FF-CF87-4611A4DB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9CF3-699D-C993-4D38-B87863D78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096000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events 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F1550-0BD6-152A-D810-3EC6254DC0FD}"/>
              </a:ext>
            </a:extLst>
          </p:cNvPr>
          <p:cNvSpPr txBox="1"/>
          <p:nvPr/>
        </p:nvSpPr>
        <p:spPr>
          <a:xfrm>
            <a:off x="474179" y="1289807"/>
            <a:ext cx="6393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unlimited power</a:t>
            </a:r>
          </a:p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C35280-EF84-440B-1884-98E30A5F2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4510"/>
          <a:stretch>
            <a:fillRect/>
          </a:stretch>
        </p:blipFill>
        <p:spPr bwMode="auto">
          <a:xfrm>
            <a:off x="7194176" y="-1952"/>
            <a:ext cx="4997824" cy="68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57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DDF48-8B22-6C17-69D7-FFE59B7FC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167F-7A29-A67A-8C98-248E52EEA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3" y="19878"/>
            <a:ext cx="4210878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metrics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BAD29E-0C69-A5EB-33AA-8BDB467B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71" r="2123"/>
          <a:stretch>
            <a:fillRect/>
          </a:stretch>
        </p:blipFill>
        <p:spPr>
          <a:xfrm>
            <a:off x="4257260" y="0"/>
            <a:ext cx="7934739" cy="67832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7970A6-ABFC-6295-6379-2D42B5E2ED2D}"/>
              </a:ext>
            </a:extLst>
          </p:cNvPr>
          <p:cNvSpPr txBox="1"/>
          <p:nvPr/>
        </p:nvSpPr>
        <p:spPr>
          <a:xfrm>
            <a:off x="474179" y="1289807"/>
            <a:ext cx="40535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1 pod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1.5-2GB RAM</a:t>
            </a:r>
          </a:p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unlimited </a:t>
            </a:r>
            <a:r>
              <a:rPr lang="en-US" sz="2800" b="1" dirty="0" err="1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cpu</a:t>
            </a: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 (0-40)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351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FC641-C6D5-E4FC-340F-4E8F324B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5169-B1D1-6814-590D-9A35D49A1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3" y="19878"/>
            <a:ext cx="4210878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1AA58-8BC2-2473-81FA-7B35006DD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822" y="1350647"/>
            <a:ext cx="7683607" cy="41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6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DFB4C-4EAB-CE4D-87F9-101431AAA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A6C5-17CD-638D-45F5-16F6DCC70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3" y="19878"/>
            <a:ext cx="4210878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why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977CD-D3BC-D054-A097-8A400E3B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08" y="1393722"/>
            <a:ext cx="10564511" cy="40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2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3861B-BC5F-A83F-71FC-C7060718E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D836-B560-D572-BCD9-B961ACE86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3" y="19878"/>
            <a:ext cx="4210878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metrics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2099FA-15A9-3DB0-10B4-2B728EBC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9" t="3253" r="3718" b="6722"/>
          <a:stretch>
            <a:fillRect/>
          </a:stretch>
        </p:blipFill>
        <p:spPr>
          <a:xfrm>
            <a:off x="4023540" y="287593"/>
            <a:ext cx="8168460" cy="6282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735FDA-CC98-628E-D66A-DC926275ADCC}"/>
              </a:ext>
            </a:extLst>
          </p:cNvPr>
          <p:cNvSpPr txBox="1"/>
          <p:nvPr/>
        </p:nvSpPr>
        <p:spPr>
          <a:xfrm>
            <a:off x="474179" y="1289807"/>
            <a:ext cx="40535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1 pod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1.2-1.3GB RAM</a:t>
            </a:r>
          </a:p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unlimited </a:t>
            </a:r>
            <a:r>
              <a:rPr lang="en-US" sz="2800" b="1" dirty="0" err="1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cpu</a:t>
            </a: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100% success rate</a:t>
            </a:r>
          </a:p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928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A1223-D451-D4AA-B167-F5DD2EF35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91E0-902D-EC6E-2366-7B1F6D79D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096000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events 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CA0A8-BC94-D19E-92EA-85D1E6539B30}"/>
              </a:ext>
            </a:extLst>
          </p:cNvPr>
          <p:cNvSpPr txBox="1"/>
          <p:nvPr/>
        </p:nvSpPr>
        <p:spPr>
          <a:xfrm>
            <a:off x="474179" y="1289807"/>
            <a:ext cx="6393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harder code navigation</a:t>
            </a:r>
          </a:p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E18D1D-266F-2707-0ABF-B87E289EE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b="4510"/>
          <a:stretch>
            <a:fillRect/>
          </a:stretch>
        </p:blipFill>
        <p:spPr bwMode="auto">
          <a:xfrm>
            <a:off x="7194176" y="-1952"/>
            <a:ext cx="4997824" cy="68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455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E3164-1272-0784-9DD5-B3D6B90F9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A14F-E1A0-2774-F7CA-07B65CB12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6894"/>
            <a:ext cx="6096000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B43A4-AF47-23B3-77B1-C85F9C14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6" y="1406844"/>
            <a:ext cx="10748488" cy="5424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B6136-53E7-BE77-62CF-DFF9980DE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131127" cy="12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47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D9F3F-96EC-26D3-ADC8-8602938BD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2544-751A-E70E-0C38-0B91F6A26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6894"/>
            <a:ext cx="6096000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tests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5E2CF-55DC-009F-EA8F-130FD794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87800" cy="184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C283F5-B4EC-C51E-6753-486D3CB0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17" y="2825920"/>
            <a:ext cx="9966721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34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27ADE-8926-9970-9A4F-D151E778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FD91-834D-2CDA-E3DC-D65D9FF45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1300" y="0"/>
            <a:ext cx="6096000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3EF08-9281-9FE0-3118-74FB65D2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24" y="1775546"/>
            <a:ext cx="9092351" cy="38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CA8E2-0C3D-4932-CCEA-4DCE2A0E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5401-CBFF-383A-F050-899223E851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i’m</a:t>
            </a:r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 from H&amp;M translation service</a:t>
            </a:r>
          </a:p>
        </p:txBody>
      </p:sp>
      <p:pic>
        <p:nvPicPr>
          <p:cNvPr id="3" name="Picture 2" descr="A person wearing a black skirt and a grey shirt&#10;&#10;AI-generated content may be incorrect.">
            <a:extLst>
              <a:ext uri="{FF2B5EF4-FFF2-40B4-BE49-F238E27FC236}">
                <a16:creationId xmlns:a16="http://schemas.microsoft.com/office/drawing/2014/main" id="{B5C5E6B8-6B49-3E4B-D916-A793B86E5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000" y="2134728"/>
            <a:ext cx="1248239" cy="47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23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A8402-CBB4-0432-2785-162B74E2D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443A-BA66-4A7A-0C37-3890B2931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0"/>
            <a:ext cx="6096000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EED0A-8D55-00A5-CD8B-6140E80B0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42" y="395070"/>
            <a:ext cx="5706035" cy="2465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4548E-3323-5326-01D3-FDD081EC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42" y="3831140"/>
            <a:ext cx="7531846" cy="20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3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845E-171F-9288-24E3-1933ADBF8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905D-453F-405D-7C2B-1205D3F50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3" y="19878"/>
            <a:ext cx="4210878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BFDDB-1BDD-7D9A-9BDE-338EE703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261" y="284205"/>
            <a:ext cx="7772400" cy="62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21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D942D-FE9A-CB42-A8F7-97A376017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310FF-DCCD-28F6-F926-2ADE09685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54" y="5341"/>
            <a:ext cx="7954617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for your agent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5AD6-807A-0A8E-A4EF-0AE8D3230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82" y="1200355"/>
            <a:ext cx="6813178" cy="2753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5599E-79D7-06B5-9D0A-6049CB78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88" y="4272056"/>
            <a:ext cx="5528611" cy="220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24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E6E83-B3FD-3402-48C9-E1967EDD6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6222-64F4-F879-8234-E69101E4D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0868"/>
            <a:ext cx="9144000" cy="2118375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THANK YOU!</a:t>
            </a:r>
            <a:b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</a:br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Q&amp;A TIME NOW</a:t>
            </a:r>
          </a:p>
        </p:txBody>
      </p:sp>
      <p:pic>
        <p:nvPicPr>
          <p:cNvPr id="5" name="Picture 4" descr="A qr code with a doll&#10;&#10;AI-generated content may be incorrect.">
            <a:extLst>
              <a:ext uri="{FF2B5EF4-FFF2-40B4-BE49-F238E27FC236}">
                <a16:creationId xmlns:a16="http://schemas.microsoft.com/office/drawing/2014/main" id="{CC1597A3-E425-6E92-8926-81A25215E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8" y="2345320"/>
            <a:ext cx="2631142" cy="2631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E55E97-0B38-2A3D-4ED1-580183D93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77" y="2345320"/>
            <a:ext cx="2664939" cy="2608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C1F02-6368-34DF-F998-5339AC34FB09}"/>
              </a:ext>
            </a:extLst>
          </p:cNvPr>
          <p:cNvSpPr txBox="1"/>
          <p:nvPr/>
        </p:nvSpPr>
        <p:spPr>
          <a:xfrm>
            <a:off x="1523998" y="4976462"/>
            <a:ext cx="47345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https://</a:t>
            </a:r>
            <a:r>
              <a:rPr lang="en-US" sz="2800" b="1" dirty="0" err="1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github.com</a:t>
            </a:r>
            <a:r>
              <a:rPr lang="en-US" sz="2800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/</a:t>
            </a:r>
            <a:r>
              <a:rPr lang="en-US" sz="2800" b="1" dirty="0" err="1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danikirillov</a:t>
            </a:r>
            <a:r>
              <a:rPr lang="en-US" sz="2800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/</a:t>
            </a:r>
            <a:r>
              <a:rPr lang="en-US" sz="2800" b="1" dirty="0" err="1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gpt</a:t>
            </a:r>
            <a:r>
              <a:rPr lang="en-US" sz="2800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-translation-provider</a:t>
            </a: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764AA-5966-8F5A-9636-1FA15FE78347}"/>
              </a:ext>
            </a:extLst>
          </p:cNvPr>
          <p:cNvSpPr txBox="1"/>
          <p:nvPr/>
        </p:nvSpPr>
        <p:spPr>
          <a:xfrm>
            <a:off x="7465177" y="4962422"/>
            <a:ext cx="3534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my </a:t>
            </a:r>
            <a:r>
              <a:rPr lang="en-US" sz="2800" b="1" dirty="0" err="1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linkedin</a:t>
            </a:r>
            <a:r>
              <a:rPr lang="en-US" sz="2800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, </a:t>
            </a:r>
            <a:r>
              <a:rPr lang="en-US" sz="2800" b="1" dirty="0" err="1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i’m</a:t>
            </a:r>
            <a:r>
              <a:rPr lang="en-US" sz="2800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 Daniil Kirillov!</a:t>
            </a:r>
          </a:p>
        </p:txBody>
      </p:sp>
    </p:spTree>
    <p:extLst>
      <p:ext uri="{BB962C8B-B14F-4D97-AF65-F5344CB8AC3E}">
        <p14:creationId xmlns:p14="http://schemas.microsoft.com/office/powerpoint/2010/main" val="134267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BFB11-F24A-E662-9792-534DFE9E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96BA-D111-199A-45BC-903384FEA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707317" cy="1064475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Extended Regular" pitchFamily="2" charset="0"/>
                <a:ea typeface="HM Slussen PPT Headl Extended Regular" pitchFamily="2" charset="0"/>
                <a:cs typeface="HM Slussen PPT Headl Extended Regular" pitchFamily="2" charset="0"/>
              </a:rPr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3D2CF-88AA-DAE5-6259-F7D69F5A798F}"/>
              </a:ext>
            </a:extLst>
          </p:cNvPr>
          <p:cNvSpPr txBox="1"/>
          <p:nvPr/>
        </p:nvSpPr>
        <p:spPr>
          <a:xfrm>
            <a:off x="210554" y="2404999"/>
            <a:ext cx="639373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want a </a:t>
            </a:r>
            <a:r>
              <a:rPr lang="en-US" sz="2800" b="1" dirty="0" err="1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gpt</a:t>
            </a: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 translator!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no need in fast response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initial load 10_000 words to 50 languages per working day </a:t>
            </a:r>
            <a:endParaRPr lang="en-US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endParaRPr lang="en-US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09680-79A8-6DB3-911F-96CEB9131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317" y="0"/>
            <a:ext cx="5484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9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A2208-DEBC-9B6B-6C59-C6631C80C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760B-8E3F-9FAE-0E86-E416B6DDB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4683" y="0"/>
            <a:ext cx="6707317" cy="1064475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Extended Regular" pitchFamily="2" charset="0"/>
                <a:ea typeface="HM Slussen PPT Headl Extended Regular" pitchFamily="2" charset="0"/>
                <a:cs typeface="HM Slussen PPT Headl Extended Regular" pitchFamily="2" charset="0"/>
              </a:rPr>
              <a:t>concerns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E3B02-2D7A-187F-6C2A-730D5F2ECCAE}"/>
              </a:ext>
            </a:extLst>
          </p:cNvPr>
          <p:cNvSpPr txBox="1"/>
          <p:nvPr/>
        </p:nvSpPr>
        <p:spPr>
          <a:xfrm>
            <a:off x="5695237" y="2404999"/>
            <a:ext cx="63937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release fast!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wait, wait, wait for </a:t>
            </a:r>
            <a:r>
              <a:rPr lang="en-US" sz="2800" b="1" dirty="0" err="1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gpt</a:t>
            </a: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 response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extendable service</a:t>
            </a:r>
            <a:endParaRPr lang="en-US" dirty="0"/>
          </a:p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703E0F-8FCC-F83C-0070-3916E9A8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03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8C245-A8D3-EF30-09FD-E26840C92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36ED-1203-0696-F734-309123E9B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64270"/>
            <a:ext cx="5253318" cy="1064475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0AD20-F902-DF1C-7538-C379B4AF2C46}"/>
              </a:ext>
            </a:extLst>
          </p:cNvPr>
          <p:cNvSpPr txBox="1"/>
          <p:nvPr/>
        </p:nvSpPr>
        <p:spPr>
          <a:xfrm>
            <a:off x="880255" y="1864086"/>
            <a:ext cx="740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endParaRPr lang="en-US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5BC80F-B8E3-E19C-1E39-534211B9B365}"/>
              </a:ext>
            </a:extLst>
          </p:cNvPr>
          <p:cNvGrpSpPr/>
          <p:nvPr/>
        </p:nvGrpSpPr>
        <p:grpSpPr>
          <a:xfrm>
            <a:off x="298979" y="856453"/>
            <a:ext cx="11594041" cy="5198416"/>
            <a:chOff x="298979" y="856453"/>
            <a:chExt cx="11594041" cy="51984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AECBF1-9DE6-6707-45E8-9FA13057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979" y="856453"/>
              <a:ext cx="11594041" cy="51984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B97F32-95D7-0A21-11DA-4F68A161E745}"/>
                </a:ext>
              </a:extLst>
            </p:cNvPr>
            <p:cNvSpPr txBox="1"/>
            <p:nvPr/>
          </p:nvSpPr>
          <p:spPr>
            <a:xfrm>
              <a:off x="6096000" y="1263921"/>
              <a:ext cx="107914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postgres</a:t>
              </a:r>
              <a:endParaRPr lang="en-US" b="1" dirty="0">
                <a:solidFill>
                  <a:schemeClr val="bg1"/>
                </a:solidFill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endParaRPr>
            </a:p>
            <a:p>
              <a:r>
                <a:rPr lang="en-US" b="1" dirty="0">
                  <a:solidFill>
                    <a:schemeClr val="bg1"/>
                  </a:solidFill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(events 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&amp; locks)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5C178D-1A10-0000-291E-B992441E0472}"/>
                </a:ext>
              </a:extLst>
            </p:cNvPr>
            <p:cNvSpPr txBox="1"/>
            <p:nvPr/>
          </p:nvSpPr>
          <p:spPr>
            <a:xfrm>
              <a:off x="10588937" y="4702219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any LLM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DCF499-BF69-F00A-F73B-C841A115CB43}"/>
                </a:ext>
              </a:extLst>
            </p:cNvPr>
            <p:cNvSpPr txBox="1"/>
            <p:nvPr/>
          </p:nvSpPr>
          <p:spPr>
            <a:xfrm>
              <a:off x="5764979" y="4515411"/>
              <a:ext cx="17347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gpt</a:t>
              </a:r>
              <a:r>
                <a:rPr lang="en-US" b="1" dirty="0">
                  <a:solidFill>
                    <a:schemeClr val="bg1"/>
                  </a:solidFill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-translation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-provider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6AD2DF-C24D-4109-5573-6254BCDF701D}"/>
                </a:ext>
              </a:extLst>
            </p:cNvPr>
            <p:cNvSpPr txBox="1"/>
            <p:nvPr/>
          </p:nvSpPr>
          <p:spPr>
            <a:xfrm>
              <a:off x="747789" y="4563720"/>
              <a:ext cx="12987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translation</a:t>
              </a:r>
            </a:p>
            <a:p>
              <a:r>
                <a:rPr lang="en-US" b="1" dirty="0"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service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C4CA54-5314-FCC2-F587-35FE4A8A8A1E}"/>
                </a:ext>
              </a:extLst>
            </p:cNvPr>
            <p:cNvSpPr txBox="1"/>
            <p:nvPr/>
          </p:nvSpPr>
          <p:spPr>
            <a:xfrm>
              <a:off x="2515372" y="3789088"/>
              <a:ext cx="2393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1. Submit master copy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353EBA-C68D-61A4-E1FA-07916F8D837A}"/>
                </a:ext>
              </a:extLst>
            </p:cNvPr>
            <p:cNvSpPr txBox="1"/>
            <p:nvPr/>
          </p:nvSpPr>
          <p:spPr>
            <a:xfrm>
              <a:off x="6632364" y="2975953"/>
              <a:ext cx="2002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±. Persist events, </a:t>
              </a:r>
            </a:p>
            <a:p>
              <a:r>
                <a:rPr lang="en-US" b="1" dirty="0"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      build prompts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5D1E4D-76FC-7F59-3B9E-90DD1C5B6CDD}"/>
                </a:ext>
              </a:extLst>
            </p:cNvPr>
            <p:cNvSpPr txBox="1"/>
            <p:nvPr/>
          </p:nvSpPr>
          <p:spPr>
            <a:xfrm>
              <a:off x="8013592" y="4284578"/>
              <a:ext cx="2316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2. Ask for translation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54479-1AE7-015C-D847-F67DE32F3829}"/>
                </a:ext>
              </a:extLst>
            </p:cNvPr>
            <p:cNvSpPr txBox="1"/>
            <p:nvPr/>
          </p:nvSpPr>
          <p:spPr>
            <a:xfrm>
              <a:off x="2428019" y="4918818"/>
              <a:ext cx="3004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M Slussen PPT Cond Bold" pitchFamily="2" charset="0"/>
                  <a:ea typeface="HM Slussen PPT Cond Bold" pitchFamily="2" charset="0"/>
                  <a:cs typeface="HM Slussen PPT Cond Bold" pitchFamily="2" charset="0"/>
                </a:rPr>
                <a:t>3. Notify – translation ready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170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AABA8-7BDA-FFC4-4184-BD0A85AAC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B2CC-9EE0-D8C2-D1C1-EBA559401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3670" y="0"/>
            <a:ext cx="7028329" cy="1035704"/>
          </a:xfrm>
        </p:spPr>
        <p:txBody>
          <a:bodyPr>
            <a:normAutofit/>
          </a:bodyPr>
          <a:lstStyle/>
          <a:p>
            <a:r>
              <a:rPr lang="en-US" b="1" dirty="0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tech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0D43A-4D60-C22D-3C6A-949A365C1241}"/>
              </a:ext>
            </a:extLst>
          </p:cNvPr>
          <p:cNvSpPr txBox="1"/>
          <p:nvPr/>
        </p:nvSpPr>
        <p:spPr>
          <a:xfrm>
            <a:off x="5893345" y="2090172"/>
            <a:ext cx="63937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Spring Boot 3, </a:t>
            </a:r>
            <a:r>
              <a:rPr lang="en-US" sz="2800" b="1" dirty="0" err="1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Modulith</a:t>
            </a: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, JDBC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Java 21-25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b="1" dirty="0">
                <a:latin typeface="HM Slussen PPT Cond Bold" pitchFamily="2" charset="0"/>
                <a:ea typeface="HM Slussen PPT Cond Bold" pitchFamily="2" charset="0"/>
                <a:cs typeface="HM Slussen PPT Cond Bold" pitchFamily="2" charset="0"/>
              </a:rPr>
              <a:t>Maven</a:t>
            </a:r>
            <a:endParaRPr lang="en-US" dirty="0"/>
          </a:p>
          <a:p>
            <a:endParaRPr lang="en-US" sz="2800" b="1" dirty="0">
              <a:latin typeface="HM Slussen PPT Cond Bold" pitchFamily="2" charset="0"/>
              <a:ea typeface="HM Slussen PPT Cond Bold" pitchFamily="2" charset="0"/>
              <a:cs typeface="HM Slussen PPT Cond 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BC6FB-15E2-A14B-AF77-67C46C61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163671" cy="68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7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E8FC1-4619-56C8-3BAC-E1A8CCFB5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DD76-1D3E-57DA-1A72-DFB030E24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6894"/>
            <a:ext cx="6096000" cy="1035704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modulith</a:t>
            </a:r>
            <a:endParaRPr lang="en-US" b="1" dirty="0">
              <a:latin typeface="HM Slussen PPT Headl Wide Bold" pitchFamily="2" charset="0"/>
              <a:ea typeface="HM Slussen PPT Headl Wide Bold" pitchFamily="2" charset="0"/>
              <a:cs typeface="HM Slussen PPT Headl Wide Bold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4FBE3-38EE-108E-B414-C5F2FC452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953435" cy="1409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DF759-C693-D6CE-953D-059D1D3E6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047" y="1804136"/>
            <a:ext cx="9421906" cy="4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8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69403-E12C-33A1-0729-BE79B9A9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2C3ED-D248-C4EC-53F2-2FD2BB40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6894"/>
            <a:ext cx="6096000" cy="1035704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modulith</a:t>
            </a:r>
            <a:endParaRPr lang="en-US" b="1" dirty="0">
              <a:latin typeface="HM Slussen PPT Headl Wide Bold" pitchFamily="2" charset="0"/>
              <a:ea typeface="HM Slussen PPT Headl Wide Bold" pitchFamily="2" charset="0"/>
              <a:cs typeface="HM Slussen PPT Headl Wide 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BCEDA-B3E4-EBA2-8D45-963E729C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4"/>
            <a:ext cx="3556000" cy="153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238B3-34FF-BAE4-E417-324378BA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62" y="4247584"/>
            <a:ext cx="10199603" cy="2395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479121-D8CE-8CB5-42D7-8BB1CFD00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546" y="928127"/>
            <a:ext cx="7462913" cy="317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6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9DEB9-4302-AF82-E768-5BD6D03DA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34BB-1AD3-C4A3-7AED-E171B6CCF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6894"/>
            <a:ext cx="6096000" cy="1035704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HM Slussen PPT Headl Wide Bold" pitchFamily="2" charset="0"/>
                <a:ea typeface="HM Slussen PPT Headl Wide Bold" pitchFamily="2" charset="0"/>
                <a:cs typeface="HM Slussen PPT Headl Wide Bold" pitchFamily="2" charset="0"/>
              </a:rPr>
              <a:t>modulith</a:t>
            </a:r>
            <a:endParaRPr lang="en-US" b="1" dirty="0">
              <a:latin typeface="HM Slussen PPT Headl Wide Bold" pitchFamily="2" charset="0"/>
              <a:ea typeface="HM Slussen PPT Headl Wide Bold" pitchFamily="2" charset="0"/>
              <a:cs typeface="HM Slussen PPT Headl Wide Bold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B30AC-BA80-5E18-111F-BD5C7FA4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4"/>
            <a:ext cx="3619500" cy="2184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132A74-6352-9F77-ABCF-AC54D0892A19}"/>
              </a:ext>
            </a:extLst>
          </p:cNvPr>
          <p:cNvGrpSpPr/>
          <p:nvPr/>
        </p:nvGrpSpPr>
        <p:grpSpPr>
          <a:xfrm>
            <a:off x="614994" y="2890544"/>
            <a:ext cx="10962012" cy="1318673"/>
            <a:chOff x="670526" y="2487132"/>
            <a:chExt cx="10962012" cy="13186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8F417D-6F5F-CB7B-9E31-F1E77E700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963" y="3240455"/>
              <a:ext cx="10861575" cy="5653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28B571-FF16-A848-E5F4-EF2CB34EF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526" y="2487132"/>
              <a:ext cx="7679793" cy="685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238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2756</TotalTime>
  <Words>198</Words>
  <Application>Microsoft Macintosh PowerPoint</Application>
  <PresentationFormat>Widescreen</PresentationFormat>
  <Paragraphs>88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HM Slussen PPT Cond Bold</vt:lpstr>
      <vt:lpstr>HM Slussen PPT Headl Extended Regular</vt:lpstr>
      <vt:lpstr>HM Slussen PPT Headl Wide Bold</vt:lpstr>
      <vt:lpstr>Wingdings</vt:lpstr>
      <vt:lpstr>Office Theme</vt:lpstr>
      <vt:lpstr>Hi, i’m Daniil</vt:lpstr>
      <vt:lpstr>i’m from H&amp;M translation service</vt:lpstr>
      <vt:lpstr>problem</vt:lpstr>
      <vt:lpstr>concerns</vt:lpstr>
      <vt:lpstr>idea</vt:lpstr>
      <vt:lpstr>tech</vt:lpstr>
      <vt:lpstr>modulith</vt:lpstr>
      <vt:lpstr>modulith</vt:lpstr>
      <vt:lpstr>modulith</vt:lpstr>
      <vt:lpstr>events pros</vt:lpstr>
      <vt:lpstr>events cons</vt:lpstr>
      <vt:lpstr>metrics</vt:lpstr>
      <vt:lpstr>metrics</vt:lpstr>
      <vt:lpstr>why</vt:lpstr>
      <vt:lpstr>metrics</vt:lpstr>
      <vt:lpstr>events cons</vt:lpstr>
      <vt:lpstr>tests</vt:lpstr>
      <vt:lpstr>tests</vt:lpstr>
      <vt:lpstr>java</vt:lpstr>
      <vt:lpstr>java</vt:lpstr>
      <vt:lpstr>java</vt:lpstr>
      <vt:lpstr>for your agent</vt:lpstr>
      <vt:lpstr>THANK YOU! Q&amp;A TIME NOW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Kirillov Daniil (BT: Product Dev. &amp; Eng.: CoE Engineering)</dc:creator>
  <cp:lastModifiedBy>Kirillov Daniil (BT: Product Dev. &amp; Eng.: CoE Engineering)</cp:lastModifiedBy>
  <cp:revision>6</cp:revision>
  <dcterms:created xsi:type="dcterms:W3CDTF">2025-12-05T14:23:12Z</dcterms:created>
  <dcterms:modified xsi:type="dcterms:W3CDTF">2025-12-11T00:01:44Z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39811f9-0be2-4bb6-b43f-eb3ef57dd5c4_Enabled">
    <vt:lpwstr>true</vt:lpwstr>
  </property>
  <property fmtid="{D5CDD505-2E9C-101B-9397-08002B2CF9AE}" pid="3" name="MSIP_Label_639811f9-0be2-4bb6-b43f-eb3ef57dd5c4_SetDate">
    <vt:lpwstr>2025-12-09T02:05:39Z</vt:lpwstr>
  </property>
  <property fmtid="{D5CDD505-2E9C-101B-9397-08002B2CF9AE}" pid="4" name="MSIP_Label_639811f9-0be2-4bb6-b43f-eb3ef57dd5c4_Method">
    <vt:lpwstr>Standard</vt:lpwstr>
  </property>
  <property fmtid="{D5CDD505-2E9C-101B-9397-08002B2CF9AE}" pid="5" name="MSIP_Label_639811f9-0be2-4bb6-b43f-eb3ef57dd5c4_Name">
    <vt:lpwstr>IDM - Internal</vt:lpwstr>
  </property>
  <property fmtid="{D5CDD505-2E9C-101B-9397-08002B2CF9AE}" pid="6" name="MSIP_Label_639811f9-0be2-4bb6-b43f-eb3ef57dd5c4_SiteId">
    <vt:lpwstr>30f52344-4663-4c2e-bab3-61bf24ebbed8</vt:lpwstr>
  </property>
  <property fmtid="{D5CDD505-2E9C-101B-9397-08002B2CF9AE}" pid="7" name="MSIP_Label_639811f9-0be2-4bb6-b43f-eb3ef57dd5c4_ActionId">
    <vt:lpwstr>72a486fa-5aeb-4385-ba4e-468f1c823580</vt:lpwstr>
  </property>
  <property fmtid="{D5CDD505-2E9C-101B-9397-08002B2CF9AE}" pid="8" name="MSIP_Label_639811f9-0be2-4bb6-b43f-eb3ef57dd5c4_ContentBits">
    <vt:lpwstr>0</vt:lpwstr>
  </property>
  <property fmtid="{D5CDD505-2E9C-101B-9397-08002B2CF9AE}" pid="9" name="MSIP_Label_639811f9-0be2-4bb6-b43f-eb3ef57dd5c4_Tag">
    <vt:lpwstr>50, 3, 0, 1</vt:lpwstr>
  </property>
</Properties>
</file>